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F7E81-4CA0-493B-B6C8-1B884C8042DB}" type="datetimeFigureOut">
              <a:rPr lang="pt-BR" smtClean="0"/>
              <a:t>09/08/2023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535DA6-9902-4434-81EA-F31CB21E88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2132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CF2C7A-37EE-472E-970C-8C2F223F673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03200" y="2336799"/>
            <a:ext cx="11785600" cy="1173163"/>
          </a:xfrm>
        </p:spPr>
        <p:txBody>
          <a:bodyPr anchor="ctr">
            <a:normAutofit/>
          </a:bodyPr>
          <a:lstStyle>
            <a:lvl1pPr algn="ctr">
              <a:defRPr sz="3500" b="1">
                <a:latin typeface="Arial Narrow" panose="020B0606020202030204" pitchFamily="34" charset="0"/>
              </a:defRPr>
            </a:lvl1pPr>
          </a:lstStyle>
          <a:p>
            <a:r>
              <a:rPr lang="pt-BR" dirty="0"/>
              <a:t>Título do Trabalho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A726E92-71AA-4698-B707-D66EE8976F0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513943" y="3851563"/>
            <a:ext cx="7474856" cy="2382981"/>
          </a:xfrm>
          <a:noFill/>
        </p:spPr>
        <p:txBody>
          <a:bodyPr/>
          <a:lstStyle>
            <a:lvl1pPr marL="0" indent="0" algn="r">
              <a:buNone/>
              <a:defRPr sz="2400" i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/>
              <a:t>Autor, Coautores e Orientador</a:t>
            </a:r>
          </a:p>
        </p:txBody>
      </p:sp>
    </p:spTree>
    <p:extLst>
      <p:ext uri="{BB962C8B-B14F-4D97-AF65-F5344CB8AC3E}">
        <p14:creationId xmlns:p14="http://schemas.microsoft.com/office/powerpoint/2010/main" val="2565616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1AB68F-00AF-4C33-9111-9BFA4303E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F65E54E-C5C6-4050-9A40-8DB44F4CCA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4649F4E-3B38-40F9-8B69-CAFC6E83C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FC75B-7F6A-4A5C-A9D2-6A625CE3EA63}" type="datetime1">
              <a:rPr lang="pt-BR" smtClean="0"/>
              <a:t>09/08/2023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9D8B55C-C313-4EC6-B518-A28ACD524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9C93186-2E16-4656-B48A-F2313D2D9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66D5F-BB55-46F7-B878-C8916E0528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481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087D721-EA1D-4424-98CD-851821DF68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1E5576B-D9A7-44E1-9192-BDD9CF051D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5F628C8-30BC-4087-8ECD-A2171E55A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3D8AA-966F-4A73-984D-EE6A2B5A6CD3}" type="datetime1">
              <a:rPr lang="pt-BR" smtClean="0"/>
              <a:t>09/08/2023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74CB40A-06CC-4A1F-9910-14C871994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3055D2A-A493-4442-B0A4-B110C23F8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66D5F-BB55-46F7-B878-C8916E0528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4399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152A2F-17D2-4DB8-B16E-15EFAAA3E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1399" y="0"/>
            <a:ext cx="8479971" cy="1262744"/>
          </a:xfrm>
        </p:spPr>
        <p:txBody>
          <a:bodyPr>
            <a:normAutofit/>
          </a:bodyPr>
          <a:lstStyle>
            <a:lvl1pPr algn="ctr">
              <a:defRPr sz="4000">
                <a:solidFill>
                  <a:srgbClr val="FFFF00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8E19F38-77BE-4BAE-B6FA-4C3F64C2D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882198"/>
            <a:ext cx="584199" cy="365125"/>
          </a:xfrm>
        </p:spPr>
        <p:txBody>
          <a:bodyPr/>
          <a:lstStyle>
            <a:lvl1pPr algn="ctr">
              <a:defRPr/>
            </a:lvl1pPr>
          </a:lstStyle>
          <a:p>
            <a:fld id="{26D66D5F-BB55-46F7-B878-C8916E0528D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>
            <a:extLst>
              <a:ext uri="{FF2B5EF4-FFF2-40B4-BE49-F238E27FC236}">
                <a16:creationId xmlns:a16="http://schemas.microsoft.com/office/drawing/2014/main" id="{DDD57394-B2BF-445D-98FB-8C7ACC052E7D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74172" y="1465943"/>
            <a:ext cx="11887654" cy="5152345"/>
          </a:xfrm>
        </p:spPr>
        <p:txBody>
          <a:bodyPr>
            <a:normAutofit/>
          </a:bodyPr>
          <a:lstStyle>
            <a:lvl1pPr marL="0" indent="623888" algn="just">
              <a:buNone/>
              <a:defRPr sz="2500"/>
            </a:lvl1pPr>
          </a:lstStyle>
          <a:p>
            <a:pPr lvl="0"/>
            <a:r>
              <a:rPr lang="pt-BR" dirty="0"/>
              <a:t>Conteúdo dos Slides</a:t>
            </a:r>
          </a:p>
        </p:txBody>
      </p:sp>
    </p:spTree>
    <p:extLst>
      <p:ext uri="{BB962C8B-B14F-4D97-AF65-F5344CB8AC3E}">
        <p14:creationId xmlns:p14="http://schemas.microsoft.com/office/powerpoint/2010/main" val="1584498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15414E-82AD-4D62-87B5-BC9ADEFA1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8A152A2-E6A9-434C-89DD-8629B5E9C0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EF7F6A8-7710-47C6-B7ED-6673951B2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9376-06AF-47F2-868B-73B111248688}" type="datetime1">
              <a:rPr lang="pt-BR" smtClean="0"/>
              <a:t>09/08/2023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FC0D838-80F3-4603-AB87-A4F8D6026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76E33F3-D833-45A6-8D6C-A6944D065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66D5F-BB55-46F7-B878-C8916E0528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9002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D41BDE-4C02-4AF6-BF47-C99BACA2E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8415250-81C2-46F0-B559-0541A831CA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17C5FD0-EA05-4260-A659-E81D44A0A8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6799D03-042F-4680-88FA-8A076199A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B399F-288F-447E-A47F-01B70AFC53D5}" type="datetime1">
              <a:rPr lang="pt-BR" smtClean="0"/>
              <a:t>09/08/2023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67086F2-A015-4996-9595-6876BEECC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E5ABE1D-5D6D-4DB8-8986-EFB653A44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66D5F-BB55-46F7-B878-C8916E0528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8576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F82FA7-6B57-491C-9D01-ECFC0932A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F10C8BA-D4CA-4776-AC0E-1F5E9E22A1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272429C-4A6D-4682-A933-771D2758C7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7FF1DE9-59BB-4912-89FF-DE1FBDE5A1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3EDFC4C-29F1-4DBC-9A23-40C54D2091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3F6C60A5-6D17-43E6-BFC5-A62A41A04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ED19E-45F1-4259-9DF2-164766CA768C}" type="datetime1">
              <a:rPr lang="pt-BR" smtClean="0"/>
              <a:t>09/08/2023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10646383-66A3-4442-8222-653F1D604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AF3D02E4-5CA8-49CB-A6E4-1AD60E637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66D5F-BB55-46F7-B878-C8916E0528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1916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FD3006-AEC9-48CE-914A-91BB6F347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5072204-B8DA-41A6-8736-48F5C269B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1FDA4-1FB0-4AE9-8F34-F0CC7BF8F44E}" type="datetime1">
              <a:rPr lang="pt-BR" smtClean="0"/>
              <a:t>09/08/2023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0D978335-36AB-4DB6-9ECE-83044E4DC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14FE419-3EA0-467D-8C96-566DB26E6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66D5F-BB55-46F7-B878-C8916E0528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4899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8415E53F-9DD1-497D-84CF-1BE26E065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F601B-3D7C-4E5F-9C92-396C48470E24}" type="datetime1">
              <a:rPr lang="pt-BR" smtClean="0"/>
              <a:t>09/08/2023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C00771E-D687-42F8-A137-AD4D83B97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FA11A0AA-2BA2-469D-BA1F-BA469372A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66D5F-BB55-46F7-B878-C8916E0528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9931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A55756-348D-4CC9-863D-805AFFCB3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A00C44C-BC7B-4430-885C-DC77F0B0F5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60BB61F-70BE-4288-AC91-0AA9D2DCB2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B705394-F463-4C0E-BB79-BB5AD822B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88E50-6299-4ED4-985B-AF13DFCEFAB7}" type="datetime1">
              <a:rPr lang="pt-BR" smtClean="0"/>
              <a:t>09/08/2023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CB9C3FE-F870-422A-B560-020F86404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C939F44-336C-438E-8EC6-AAC76EF98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66D5F-BB55-46F7-B878-C8916E0528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0390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D2E778-6D0D-4C10-9180-82193E46F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F1A2440D-F324-44EF-A315-54CBF6CFFF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9EB11CC-4721-4B28-AF21-A1517AD7D4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9334589-F5F7-413D-9143-2D6F5D4CE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C4CD8-FC72-49AF-9F67-9F6D53D5C6B3}" type="datetime1">
              <a:rPr lang="pt-BR" smtClean="0"/>
              <a:t>09/08/2023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A79EB0C-2DB0-471D-8CE3-FFABA3F94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97C9663-A476-41BB-9EC9-92A686832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66D5F-BB55-46F7-B878-C8916E0528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7806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9691C2DB-6B48-419C-922A-1DAC474D3E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A936FCD-D0C9-4A8A-9C83-5FF6BBC254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68D1D47-EED1-4FEE-89AD-DA77FA98BA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0C165-5E62-45E4-9443-0B30FA9850E3}" type="datetime1">
              <a:rPr lang="pt-BR" smtClean="0"/>
              <a:t>09/08/2023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0717282-57C3-4DEC-B7FB-DACF9CCACE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E84A96D-3388-4868-A096-64ED25508C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66D5F-BB55-46F7-B878-C8916E0528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1262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E07A3F-3AE8-BCEE-2292-FEDBDECAE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81125"/>
            <a:ext cx="10134601" cy="171460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Título do Trabalho 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373365B-A3EA-8FEC-4F10-CD7074B4E4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30964" y="4415873"/>
            <a:ext cx="10515600" cy="1500187"/>
          </a:xfrm>
        </p:spPr>
        <p:txBody>
          <a:bodyPr/>
          <a:lstStyle/>
          <a:p>
            <a:r>
              <a:rPr lang="pt-BR" dirty="0"/>
              <a:t>Autores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D23994AE-6BFA-0438-A81D-43EFACB3F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66D5F-BB55-46F7-B878-C8916E0528D0}" type="slidenum">
              <a:rPr lang="pt-BR" smtClean="0"/>
              <a:t>1</a:t>
            </a:fld>
            <a:endParaRPr lang="pt-BR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5A101F78-6222-2764-E6C4-F0A752EB64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568" y="212154"/>
            <a:ext cx="11148392" cy="2268971"/>
          </a:xfrm>
          <a:prstGeom prst="rect">
            <a:avLst/>
          </a:prstGeom>
        </p:spPr>
      </p:pic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9E0BD7E6-0535-7EF4-E5A4-8622E58D5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23966-103B-423B-A965-109E9147D31C}" type="datetime1">
              <a:rPr lang="pt-BR" smtClean="0"/>
              <a:t>09/08/2023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6001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CECCE1-65C7-C8D8-A513-F3890EC73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374" y="391629"/>
            <a:ext cx="10515600" cy="1325563"/>
          </a:xfrm>
        </p:spPr>
        <p:txBody>
          <a:bodyPr/>
          <a:lstStyle/>
          <a:p>
            <a:r>
              <a:rPr lang="pt-BR" dirty="0"/>
              <a:t>Título do slide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ECF64173-6072-B378-E48C-9E4219F37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1FDA4-1FB0-4AE9-8F34-F0CC7BF8F44E}" type="datetime1">
              <a:rPr lang="pt-BR" smtClean="0"/>
              <a:t>09/08/2023</a:t>
            </a:fld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0D21090-C9F4-640C-23A4-18D76A9BE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66D5F-BB55-46F7-B878-C8916E0528D0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20301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</TotalTime>
  <Words>11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8" baseType="lpstr">
      <vt:lpstr>Arial</vt:lpstr>
      <vt:lpstr>Arial Narrow</vt:lpstr>
      <vt:lpstr>Calibri</vt:lpstr>
      <vt:lpstr>Calibri Light</vt:lpstr>
      <vt:lpstr>Times New Roman</vt:lpstr>
      <vt:lpstr>Tema do Office</vt:lpstr>
      <vt:lpstr>Título do Trabalho </vt:lpstr>
      <vt:lpstr>Título do slide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Sansão Hortegal</dc:creator>
  <cp:lastModifiedBy>Anne Sousa</cp:lastModifiedBy>
  <cp:revision>5</cp:revision>
  <dcterms:created xsi:type="dcterms:W3CDTF">2019-09-26T23:41:40Z</dcterms:created>
  <dcterms:modified xsi:type="dcterms:W3CDTF">2023-08-09T18:35:35Z</dcterms:modified>
</cp:coreProperties>
</file>